
<file path=[Content_Types].xml><?xml version="1.0" encoding="utf-8"?>
<Types xmlns="http://schemas.openxmlformats.org/package/2006/content-types">
  <Override PartName="/docProps/core.xml" ContentType="application/vnd.openxmlformats-package.core-properties+xml"/>
  <Default Extension="rels" ContentType="application/vnd.openxmlformats-package.relationships+xml"/>
  <Override PartName="/ppt/slideLayouts/slideLayout6.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handoutMasters/handoutMaster1.xml" ContentType="application/vnd.openxmlformats-officedocument.presentationml.handoutMaster+xml"/>
  <Override PartName="/ppt/slideLayouts/slideLayout1.xml" ContentType="application/vnd.openxmlformats-officedocument.presentationml.slideLayout+xml"/>
  <Default Extension="png" ContentType="image/png"/>
  <Override PartName="/ppt/slideLayouts/slideLayout11.xml" ContentType="application/vnd.openxmlformats-officedocument.presentationml.slideLayout+xml"/>
  <Override PartName="/ppt/slideLayouts/slideLayout3.xml" ContentType="application/vnd.openxmlformats-officedocument.presentationml.slideLayout+xml"/>
  <Default Extension="xml" ContentType="application/xml"/>
  <Override PartName="/docProps/app.xml" ContentType="application/vnd.openxmlformats-officedocument.extended-properties+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slideLayouts/slideLayout5.xml" ContentType="application/vnd.openxmlformats-officedocument.presentationml.slideLayout+xml"/>
  <Override PartName="/ppt/theme/theme2.xml" ContentType="application/vnd.openxmlformats-officedocument.theme+xml"/>
  <Override PartName="/ppt/viewProps.xml" ContentType="application/vnd.openxmlformats-officedocument.presentationml.viewProps+xml"/>
  <Override PartName="/ppt/slideLayouts/slideLayout7.xml" ContentType="application/vnd.openxmlformats-officedocument.presentationml.slideLayout+xml"/>
  <Override PartName="/ppt/notesSlides/notesSlide1.xml" ContentType="application/vnd.openxmlformats-officedocument.presentationml.notesSlide+xml"/>
  <Default Extension="tiff" ContentType="image/tiff"/>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2.xml" ContentType="application/vnd.openxmlformats-officedocument.presentationml.slideLayout+xml"/>
  <Override PartName="/ppt/slides/slide1.xml" ContentType="application/vnd.openxmlformats-officedocument.presentationml.slide+xml"/>
  <Default Extension="bin" ContentType="application/vnd.openxmlformats-officedocument.presentationml.printerSettings"/>
  <Default Extension="jpeg" ContentType="image/jpeg"/>
  <Override PartName="/ppt/tableStyles.xml" ContentType="application/vnd.openxmlformats-officedocument.presentationml.tableStyles+xml"/>
  <Override PartName="/ppt/slideLayouts/slideLayout4.xml" ContentType="application/vnd.openxmlformats-officedocument.presentationml.slideLayout+xml"/>
  <Override PartName="/ppt/theme/theme1.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3"/>
  </p:notesMasterIdLst>
  <p:handoutMasterIdLst>
    <p:handoutMasterId r:id="rId4"/>
  </p:handoutMasterIdLst>
  <p:sldIdLst>
    <p:sldId id="256" r:id="rId2"/>
  </p:sldIdLst>
  <p:sldSz cx="21945600" cy="32918400"/>
  <p:notesSz cx="6858000" cy="9144000"/>
  <p:defaultTextStyle>
    <a:defPPr>
      <a:defRPr lang="en-US"/>
    </a:defPPr>
    <a:lvl1pPr marL="0" algn="l" defTabSz="1567510" rtl="0" eaLnBrk="1" latinLnBrk="0" hangingPunct="1">
      <a:defRPr sz="6200" kern="1200">
        <a:solidFill>
          <a:schemeClr val="tx1"/>
        </a:solidFill>
        <a:latin typeface="+mn-lt"/>
        <a:ea typeface="+mn-ea"/>
        <a:cs typeface="+mn-cs"/>
      </a:defRPr>
    </a:lvl1pPr>
    <a:lvl2pPr marL="1567510" algn="l" defTabSz="1567510" rtl="0" eaLnBrk="1" latinLnBrk="0" hangingPunct="1">
      <a:defRPr sz="6200" kern="1200">
        <a:solidFill>
          <a:schemeClr val="tx1"/>
        </a:solidFill>
        <a:latin typeface="+mn-lt"/>
        <a:ea typeface="+mn-ea"/>
        <a:cs typeface="+mn-cs"/>
      </a:defRPr>
    </a:lvl2pPr>
    <a:lvl3pPr marL="3135020" algn="l" defTabSz="1567510" rtl="0" eaLnBrk="1" latinLnBrk="0" hangingPunct="1">
      <a:defRPr sz="6200" kern="1200">
        <a:solidFill>
          <a:schemeClr val="tx1"/>
        </a:solidFill>
        <a:latin typeface="+mn-lt"/>
        <a:ea typeface="+mn-ea"/>
        <a:cs typeface="+mn-cs"/>
      </a:defRPr>
    </a:lvl3pPr>
    <a:lvl4pPr marL="4702531" algn="l" defTabSz="1567510" rtl="0" eaLnBrk="1" latinLnBrk="0" hangingPunct="1">
      <a:defRPr sz="6200" kern="1200">
        <a:solidFill>
          <a:schemeClr val="tx1"/>
        </a:solidFill>
        <a:latin typeface="+mn-lt"/>
        <a:ea typeface="+mn-ea"/>
        <a:cs typeface="+mn-cs"/>
      </a:defRPr>
    </a:lvl4pPr>
    <a:lvl5pPr marL="6270041" algn="l" defTabSz="1567510" rtl="0" eaLnBrk="1" latinLnBrk="0" hangingPunct="1">
      <a:defRPr sz="6200" kern="1200">
        <a:solidFill>
          <a:schemeClr val="tx1"/>
        </a:solidFill>
        <a:latin typeface="+mn-lt"/>
        <a:ea typeface="+mn-ea"/>
        <a:cs typeface="+mn-cs"/>
      </a:defRPr>
    </a:lvl5pPr>
    <a:lvl6pPr marL="7837551" algn="l" defTabSz="1567510" rtl="0" eaLnBrk="1" latinLnBrk="0" hangingPunct="1">
      <a:defRPr sz="6200" kern="1200">
        <a:solidFill>
          <a:schemeClr val="tx1"/>
        </a:solidFill>
        <a:latin typeface="+mn-lt"/>
        <a:ea typeface="+mn-ea"/>
        <a:cs typeface="+mn-cs"/>
      </a:defRPr>
    </a:lvl6pPr>
    <a:lvl7pPr marL="9405061" algn="l" defTabSz="1567510" rtl="0" eaLnBrk="1" latinLnBrk="0" hangingPunct="1">
      <a:defRPr sz="6200" kern="1200">
        <a:solidFill>
          <a:schemeClr val="tx1"/>
        </a:solidFill>
        <a:latin typeface="+mn-lt"/>
        <a:ea typeface="+mn-ea"/>
        <a:cs typeface="+mn-cs"/>
      </a:defRPr>
    </a:lvl7pPr>
    <a:lvl8pPr marL="10972571" algn="l" defTabSz="1567510" rtl="0" eaLnBrk="1" latinLnBrk="0" hangingPunct="1">
      <a:defRPr sz="6200" kern="1200">
        <a:solidFill>
          <a:schemeClr val="tx1"/>
        </a:solidFill>
        <a:latin typeface="+mn-lt"/>
        <a:ea typeface="+mn-ea"/>
        <a:cs typeface="+mn-cs"/>
      </a:defRPr>
    </a:lvl8pPr>
    <a:lvl9pPr marL="12540082" algn="l" defTabSz="1567510" rtl="0" eaLnBrk="1" latinLnBrk="0" hangingPunct="1">
      <a:defRPr sz="62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prn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snapVertSplitter="1" vertBarState="minimized" horzBarState="maximized">
    <p:restoredLeft sz="15620"/>
    <p:restoredTop sz="86569" autoAdjust="0"/>
  </p:normalViewPr>
  <p:slideViewPr>
    <p:cSldViewPr snapToObjects="1">
      <p:cViewPr>
        <p:scale>
          <a:sx n="50" d="100"/>
          <a:sy n="50" d="100"/>
        </p:scale>
        <p:origin x="-704" y="-360"/>
      </p:cViewPr>
      <p:guideLst>
        <p:guide orient="horz" pos="10368"/>
        <p:guide pos="6912"/>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70B2444-0594-A54E-866C-54478137A0DA}" type="datetime1">
              <a:rPr lang="en-US" smtClean="0"/>
              <a:pPr/>
              <a:t>4/19/10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747DAD9-689A-8048-924D-15DDF6500B4A}" type="slidenum">
              <a:rPr lang="en-US" smtClean="0"/>
              <a:pPr/>
              <a:t>‹#›</a:t>
            </a:fld>
            <a:endParaRPr lang="en-US"/>
          </a:p>
        </p:txBody>
      </p:sp>
    </p:spTree>
  </p:cSld>
  <p:clrMap bg1="lt1" tx1="dk1" bg2="lt2" tx2="dk2" accent1="accent1" accent2="accent2" accent3="accent3" accent4="accent4" accent5="accent5" accent6="accent6" hlink="hlink" folHlink="folHlink"/>
  <p:hf sldNum="0" hdr="0" ftr="0" dt="0"/>
</p:handoutMaster>
</file>

<file path=ppt/media/image1.png>
</file>

<file path=ppt/media/image2.jpeg>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6F2F3D1-32CC-E146-A966-831DAC899A2E}" type="datetime1">
              <a:rPr lang="en-US" smtClean="0"/>
              <a:pPr/>
              <a:t>4/19/10</a:t>
            </a:fld>
            <a:endParaRPr lang="en-US"/>
          </a:p>
        </p:txBody>
      </p:sp>
      <p:sp>
        <p:nvSpPr>
          <p:cNvPr id="4" name="Slide Image Placeholder 3"/>
          <p:cNvSpPr>
            <a:spLocks noGrp="1" noRot="1" noChangeAspect="1"/>
          </p:cNvSpPr>
          <p:nvPr>
            <p:ph type="sldImg" idx="2"/>
          </p:nvPr>
        </p:nvSpPr>
        <p:spPr>
          <a:xfrm>
            <a:off x="2286000" y="685800"/>
            <a:ext cx="228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17EA35-3F28-E647-9D14-D667AC672E88}" type="slidenum">
              <a:rPr lang="en-US" smtClean="0"/>
              <a:pPr/>
              <a:t>‹#›</a:t>
            </a:fld>
            <a:endParaRPr lang="en-US"/>
          </a:p>
        </p:txBody>
      </p:sp>
    </p:spTree>
  </p:cSld>
  <p:clrMap bg1="lt1" tx1="dk1" bg2="lt2" tx2="dk2" accent1="accent1" accent2="accent2" accent3="accent3" accent4="accent4" accent5="accent5" accent6="accent6" hlink="hlink" folHlink="folHlink"/>
  <p:hf sldNum="0" hdr="0" ftr="0" dt="0"/>
  <p:notesStyle>
    <a:lvl1pPr marL="0" algn="l" defTabSz="1567510" rtl="0" eaLnBrk="1" latinLnBrk="0" hangingPunct="1">
      <a:defRPr sz="4100" kern="1200">
        <a:solidFill>
          <a:schemeClr val="tx1"/>
        </a:solidFill>
        <a:latin typeface="+mn-lt"/>
        <a:ea typeface="+mn-ea"/>
        <a:cs typeface="+mn-cs"/>
      </a:defRPr>
    </a:lvl1pPr>
    <a:lvl2pPr marL="1567510" algn="l" defTabSz="1567510" rtl="0" eaLnBrk="1" latinLnBrk="0" hangingPunct="1">
      <a:defRPr sz="4100" kern="1200">
        <a:solidFill>
          <a:schemeClr val="tx1"/>
        </a:solidFill>
        <a:latin typeface="+mn-lt"/>
        <a:ea typeface="+mn-ea"/>
        <a:cs typeface="+mn-cs"/>
      </a:defRPr>
    </a:lvl2pPr>
    <a:lvl3pPr marL="3135020" algn="l" defTabSz="1567510" rtl="0" eaLnBrk="1" latinLnBrk="0" hangingPunct="1">
      <a:defRPr sz="4100" kern="1200">
        <a:solidFill>
          <a:schemeClr val="tx1"/>
        </a:solidFill>
        <a:latin typeface="+mn-lt"/>
        <a:ea typeface="+mn-ea"/>
        <a:cs typeface="+mn-cs"/>
      </a:defRPr>
    </a:lvl3pPr>
    <a:lvl4pPr marL="4702531" algn="l" defTabSz="1567510" rtl="0" eaLnBrk="1" latinLnBrk="0" hangingPunct="1">
      <a:defRPr sz="4100" kern="1200">
        <a:solidFill>
          <a:schemeClr val="tx1"/>
        </a:solidFill>
        <a:latin typeface="+mn-lt"/>
        <a:ea typeface="+mn-ea"/>
        <a:cs typeface="+mn-cs"/>
      </a:defRPr>
    </a:lvl4pPr>
    <a:lvl5pPr marL="6270041" algn="l" defTabSz="1567510" rtl="0" eaLnBrk="1" latinLnBrk="0" hangingPunct="1">
      <a:defRPr sz="4100" kern="1200">
        <a:solidFill>
          <a:schemeClr val="tx1"/>
        </a:solidFill>
        <a:latin typeface="+mn-lt"/>
        <a:ea typeface="+mn-ea"/>
        <a:cs typeface="+mn-cs"/>
      </a:defRPr>
    </a:lvl5pPr>
    <a:lvl6pPr marL="7837551" algn="l" defTabSz="1567510" rtl="0" eaLnBrk="1" latinLnBrk="0" hangingPunct="1">
      <a:defRPr sz="4100" kern="1200">
        <a:solidFill>
          <a:schemeClr val="tx1"/>
        </a:solidFill>
        <a:latin typeface="+mn-lt"/>
        <a:ea typeface="+mn-ea"/>
        <a:cs typeface="+mn-cs"/>
      </a:defRPr>
    </a:lvl6pPr>
    <a:lvl7pPr marL="9405061" algn="l" defTabSz="1567510" rtl="0" eaLnBrk="1" latinLnBrk="0" hangingPunct="1">
      <a:defRPr sz="4100" kern="1200">
        <a:solidFill>
          <a:schemeClr val="tx1"/>
        </a:solidFill>
        <a:latin typeface="+mn-lt"/>
        <a:ea typeface="+mn-ea"/>
        <a:cs typeface="+mn-cs"/>
      </a:defRPr>
    </a:lvl7pPr>
    <a:lvl8pPr marL="10972571" algn="l" defTabSz="1567510" rtl="0" eaLnBrk="1" latinLnBrk="0" hangingPunct="1">
      <a:defRPr sz="4100" kern="1200">
        <a:solidFill>
          <a:schemeClr val="tx1"/>
        </a:solidFill>
        <a:latin typeface="+mn-lt"/>
        <a:ea typeface="+mn-ea"/>
        <a:cs typeface="+mn-cs"/>
      </a:defRPr>
    </a:lvl8pPr>
    <a:lvl9pPr marL="12540082" algn="l" defTabSz="1567510" rtl="0" eaLnBrk="1" latinLnBrk="0" hangingPunct="1">
      <a:defRPr sz="4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685800"/>
            <a:ext cx="2286000" cy="342900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45920" y="10226042"/>
            <a:ext cx="1865376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3291840" y="18653760"/>
            <a:ext cx="15361920" cy="8412480"/>
          </a:xfrm>
        </p:spPr>
        <p:txBody>
          <a:bodyPr/>
          <a:lstStyle>
            <a:lvl1pPr marL="0" indent="0" algn="ctr">
              <a:buNone/>
              <a:defRPr>
                <a:solidFill>
                  <a:schemeClr val="tx1">
                    <a:tint val="75000"/>
                  </a:schemeClr>
                </a:solidFill>
              </a:defRPr>
            </a:lvl1pPr>
            <a:lvl2pPr marL="1567510" indent="0" algn="ctr">
              <a:buNone/>
              <a:defRPr>
                <a:solidFill>
                  <a:schemeClr val="tx1">
                    <a:tint val="75000"/>
                  </a:schemeClr>
                </a:solidFill>
              </a:defRPr>
            </a:lvl2pPr>
            <a:lvl3pPr marL="3135020" indent="0" algn="ctr">
              <a:buNone/>
              <a:defRPr>
                <a:solidFill>
                  <a:schemeClr val="tx1">
                    <a:tint val="75000"/>
                  </a:schemeClr>
                </a:solidFill>
              </a:defRPr>
            </a:lvl3pPr>
            <a:lvl4pPr marL="4702531" indent="0" algn="ctr">
              <a:buNone/>
              <a:defRPr>
                <a:solidFill>
                  <a:schemeClr val="tx1">
                    <a:tint val="75000"/>
                  </a:schemeClr>
                </a:solidFill>
              </a:defRPr>
            </a:lvl4pPr>
            <a:lvl5pPr marL="6270041" indent="0" algn="ctr">
              <a:buNone/>
              <a:defRPr>
                <a:solidFill>
                  <a:schemeClr val="tx1">
                    <a:tint val="75000"/>
                  </a:schemeClr>
                </a:solidFill>
              </a:defRPr>
            </a:lvl5pPr>
            <a:lvl6pPr marL="7837551" indent="0" algn="ctr">
              <a:buNone/>
              <a:defRPr>
                <a:solidFill>
                  <a:schemeClr val="tx1">
                    <a:tint val="75000"/>
                  </a:schemeClr>
                </a:solidFill>
              </a:defRPr>
            </a:lvl6pPr>
            <a:lvl7pPr marL="9405061" indent="0" algn="ctr">
              <a:buNone/>
              <a:defRPr>
                <a:solidFill>
                  <a:schemeClr val="tx1">
                    <a:tint val="75000"/>
                  </a:schemeClr>
                </a:solidFill>
              </a:defRPr>
            </a:lvl7pPr>
            <a:lvl8pPr marL="10972571" indent="0" algn="ctr">
              <a:buNone/>
              <a:defRPr>
                <a:solidFill>
                  <a:schemeClr val="tx1">
                    <a:tint val="75000"/>
                  </a:schemeClr>
                </a:solidFill>
              </a:defRPr>
            </a:lvl8pPr>
            <a:lvl9pPr marL="1254008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AA5AF91-E186-5540-A1B1-562DF46421B7}" type="datetime1">
              <a:rPr lang="en-US" smtClean="0"/>
              <a:pPr/>
              <a:t>4/19/10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8EA470-A567-F14B-8C0C-711705DC12F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675D97C-7B0D-F746-9C17-76D3F54BEB8C}" type="datetime1">
              <a:rPr lang="en-US" smtClean="0"/>
              <a:pPr/>
              <a:t>4/19/10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8EA470-A567-F14B-8C0C-711705DC12F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910560" y="1318265"/>
            <a:ext cx="493776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97280" y="1318265"/>
            <a:ext cx="1444752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3EE76D-EE0F-964A-9927-77A8D21160A0}" type="datetime1">
              <a:rPr lang="en-US" smtClean="0"/>
              <a:pPr/>
              <a:t>4/19/10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8EA470-A567-F14B-8C0C-711705DC12F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2A93EA7-978C-4A42-B21D-33D1399A3E4D}" type="datetime1">
              <a:rPr lang="en-US" smtClean="0"/>
              <a:pPr/>
              <a:t>4/19/10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8EA470-A567-F14B-8C0C-711705DC12F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33551" y="21153122"/>
            <a:ext cx="18653760" cy="6537960"/>
          </a:xfrm>
        </p:spPr>
        <p:txBody>
          <a:bodyPr anchor="t"/>
          <a:lstStyle>
            <a:lvl1pPr algn="l">
              <a:defRPr sz="13700" b="1" cap="all"/>
            </a:lvl1pPr>
          </a:lstStyle>
          <a:p>
            <a:r>
              <a:rPr lang="en-US" smtClean="0"/>
              <a:t>Click to edit Master title style</a:t>
            </a:r>
            <a:endParaRPr lang="en-US"/>
          </a:p>
        </p:txBody>
      </p:sp>
      <p:sp>
        <p:nvSpPr>
          <p:cNvPr id="3" name="Text Placeholder 2"/>
          <p:cNvSpPr>
            <a:spLocks noGrp="1"/>
          </p:cNvSpPr>
          <p:nvPr>
            <p:ph type="body" idx="1"/>
          </p:nvPr>
        </p:nvSpPr>
        <p:spPr>
          <a:xfrm>
            <a:off x="1733551" y="13952225"/>
            <a:ext cx="18653760" cy="7200898"/>
          </a:xfrm>
        </p:spPr>
        <p:txBody>
          <a:bodyPr anchor="b"/>
          <a:lstStyle>
            <a:lvl1pPr marL="0" indent="0">
              <a:buNone/>
              <a:defRPr sz="6900">
                <a:solidFill>
                  <a:schemeClr val="tx1">
                    <a:tint val="75000"/>
                  </a:schemeClr>
                </a:solidFill>
              </a:defRPr>
            </a:lvl1pPr>
            <a:lvl2pPr marL="1567510" indent="0">
              <a:buNone/>
              <a:defRPr sz="6200">
                <a:solidFill>
                  <a:schemeClr val="tx1">
                    <a:tint val="75000"/>
                  </a:schemeClr>
                </a:solidFill>
              </a:defRPr>
            </a:lvl2pPr>
            <a:lvl3pPr marL="3135020" indent="0">
              <a:buNone/>
              <a:defRPr sz="5500">
                <a:solidFill>
                  <a:schemeClr val="tx1">
                    <a:tint val="75000"/>
                  </a:schemeClr>
                </a:solidFill>
              </a:defRPr>
            </a:lvl3pPr>
            <a:lvl4pPr marL="4702531" indent="0">
              <a:buNone/>
              <a:defRPr sz="4800">
                <a:solidFill>
                  <a:schemeClr val="tx1">
                    <a:tint val="75000"/>
                  </a:schemeClr>
                </a:solidFill>
              </a:defRPr>
            </a:lvl4pPr>
            <a:lvl5pPr marL="6270041" indent="0">
              <a:buNone/>
              <a:defRPr sz="4800">
                <a:solidFill>
                  <a:schemeClr val="tx1">
                    <a:tint val="75000"/>
                  </a:schemeClr>
                </a:solidFill>
              </a:defRPr>
            </a:lvl5pPr>
            <a:lvl6pPr marL="7837551" indent="0">
              <a:buNone/>
              <a:defRPr sz="4800">
                <a:solidFill>
                  <a:schemeClr val="tx1">
                    <a:tint val="75000"/>
                  </a:schemeClr>
                </a:solidFill>
              </a:defRPr>
            </a:lvl6pPr>
            <a:lvl7pPr marL="9405061" indent="0">
              <a:buNone/>
              <a:defRPr sz="4800">
                <a:solidFill>
                  <a:schemeClr val="tx1">
                    <a:tint val="75000"/>
                  </a:schemeClr>
                </a:solidFill>
              </a:defRPr>
            </a:lvl7pPr>
            <a:lvl8pPr marL="10972571" indent="0">
              <a:buNone/>
              <a:defRPr sz="4800">
                <a:solidFill>
                  <a:schemeClr val="tx1">
                    <a:tint val="75000"/>
                  </a:schemeClr>
                </a:solidFill>
              </a:defRPr>
            </a:lvl8pPr>
            <a:lvl9pPr marL="12540082" indent="0">
              <a:buNone/>
              <a:defRPr sz="4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CE18777-5EC6-0B4A-84AC-EA587C44DBAB}" type="datetime1">
              <a:rPr lang="en-US" smtClean="0"/>
              <a:pPr/>
              <a:t>4/19/10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8EA470-A567-F14B-8C0C-711705DC12F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97280" y="7680963"/>
            <a:ext cx="9692640" cy="2172462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1155680" y="7680963"/>
            <a:ext cx="9692640" cy="2172462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DE42CF0-CC48-8446-A36E-938D6AAB22AD}" type="datetime1">
              <a:rPr lang="en-US" smtClean="0"/>
              <a:pPr/>
              <a:t>4/19/10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8EA470-A567-F14B-8C0C-711705DC12F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097280" y="7368542"/>
            <a:ext cx="9696451" cy="307085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smtClean="0"/>
              <a:t>Click to edit Master text styles</a:t>
            </a:r>
          </a:p>
        </p:txBody>
      </p:sp>
      <p:sp>
        <p:nvSpPr>
          <p:cNvPr id="4" name="Content Placeholder 3"/>
          <p:cNvSpPr>
            <a:spLocks noGrp="1"/>
          </p:cNvSpPr>
          <p:nvPr>
            <p:ph sz="half" idx="2"/>
          </p:nvPr>
        </p:nvSpPr>
        <p:spPr>
          <a:xfrm>
            <a:off x="1097280" y="10439400"/>
            <a:ext cx="9696451" cy="1896618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1148061" y="7368542"/>
            <a:ext cx="9700260" cy="307085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smtClean="0"/>
              <a:t>Click to edit Master text styles</a:t>
            </a:r>
          </a:p>
        </p:txBody>
      </p:sp>
      <p:sp>
        <p:nvSpPr>
          <p:cNvPr id="6" name="Content Placeholder 5"/>
          <p:cNvSpPr>
            <a:spLocks noGrp="1"/>
          </p:cNvSpPr>
          <p:nvPr>
            <p:ph sz="quarter" idx="4"/>
          </p:nvPr>
        </p:nvSpPr>
        <p:spPr>
          <a:xfrm>
            <a:off x="11148061" y="10439400"/>
            <a:ext cx="9700260" cy="1896618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521E539-C236-2040-976A-EA7D7D8A036D}" type="datetime1">
              <a:rPr lang="en-US" smtClean="0"/>
              <a:pPr/>
              <a:t>4/19/10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8EA470-A567-F14B-8C0C-711705DC12F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ACE18DB-9C57-6440-9712-FD460752A719}" type="datetime1">
              <a:rPr lang="en-US" smtClean="0"/>
              <a:pPr/>
              <a:t>4/19/10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8EA470-A567-F14B-8C0C-711705DC12F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37FDAB-78BC-8D47-91F2-7E00AED7CEEE}" type="datetime1">
              <a:rPr lang="en-US" smtClean="0"/>
              <a:pPr/>
              <a:t>4/19/10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8EA470-A567-F14B-8C0C-711705DC12F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7281" y="1310640"/>
            <a:ext cx="7219951" cy="5577840"/>
          </a:xfrm>
        </p:spPr>
        <p:txBody>
          <a:bodyPr anchor="b"/>
          <a:lstStyle>
            <a:lvl1pPr algn="l">
              <a:defRPr sz="6900" b="1"/>
            </a:lvl1pPr>
          </a:lstStyle>
          <a:p>
            <a:r>
              <a:rPr lang="en-US" smtClean="0"/>
              <a:t>Click to edit Master title style</a:t>
            </a:r>
            <a:endParaRPr lang="en-US"/>
          </a:p>
        </p:txBody>
      </p:sp>
      <p:sp>
        <p:nvSpPr>
          <p:cNvPr id="3" name="Content Placeholder 2"/>
          <p:cNvSpPr>
            <a:spLocks noGrp="1"/>
          </p:cNvSpPr>
          <p:nvPr>
            <p:ph idx="1"/>
          </p:nvPr>
        </p:nvSpPr>
        <p:spPr>
          <a:xfrm>
            <a:off x="8580120" y="1310643"/>
            <a:ext cx="12268200" cy="28094942"/>
          </a:xfrm>
        </p:spPr>
        <p:txBody>
          <a:bodyPr/>
          <a:lstStyle>
            <a:lvl1pPr>
              <a:defRPr sz="11000"/>
            </a:lvl1pPr>
            <a:lvl2pPr>
              <a:defRPr sz="9600"/>
            </a:lvl2pPr>
            <a:lvl3pPr>
              <a:defRPr sz="8200"/>
            </a:lvl3pPr>
            <a:lvl4pPr>
              <a:defRPr sz="6900"/>
            </a:lvl4pPr>
            <a:lvl5pPr>
              <a:defRPr sz="6900"/>
            </a:lvl5pPr>
            <a:lvl6pPr>
              <a:defRPr sz="6900"/>
            </a:lvl6pPr>
            <a:lvl7pPr>
              <a:defRPr sz="6900"/>
            </a:lvl7pPr>
            <a:lvl8pPr>
              <a:defRPr sz="6900"/>
            </a:lvl8pPr>
            <a:lvl9pPr>
              <a:defRPr sz="6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097281" y="6888483"/>
            <a:ext cx="7219951" cy="22517102"/>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9F9AA71-1E79-E54D-AB32-F7DC8AF07410}" type="datetime1">
              <a:rPr lang="en-US" smtClean="0"/>
              <a:pPr/>
              <a:t>4/19/10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8EA470-A567-F14B-8C0C-711705DC12F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01491" y="23042880"/>
            <a:ext cx="13167360" cy="2720342"/>
          </a:xfrm>
        </p:spPr>
        <p:txBody>
          <a:bodyPr anchor="b"/>
          <a:lstStyle>
            <a:lvl1pPr algn="l">
              <a:defRPr sz="6900" b="1"/>
            </a:lvl1pPr>
          </a:lstStyle>
          <a:p>
            <a:r>
              <a:rPr lang="en-US" smtClean="0"/>
              <a:t>Click to edit Master title style</a:t>
            </a:r>
            <a:endParaRPr lang="en-US"/>
          </a:p>
        </p:txBody>
      </p:sp>
      <p:sp>
        <p:nvSpPr>
          <p:cNvPr id="3" name="Picture Placeholder 2"/>
          <p:cNvSpPr>
            <a:spLocks noGrp="1"/>
          </p:cNvSpPr>
          <p:nvPr>
            <p:ph type="pic" idx="1"/>
          </p:nvPr>
        </p:nvSpPr>
        <p:spPr>
          <a:xfrm>
            <a:off x="4301491" y="2941320"/>
            <a:ext cx="13167360" cy="19751040"/>
          </a:xfrm>
        </p:spPr>
        <p:txBody>
          <a:bodyPr/>
          <a:lstStyle>
            <a:lvl1pPr marL="0" indent="0">
              <a:buNone/>
              <a:defRPr sz="11000"/>
            </a:lvl1pPr>
            <a:lvl2pPr marL="1567510" indent="0">
              <a:buNone/>
              <a:defRPr sz="9600"/>
            </a:lvl2pPr>
            <a:lvl3pPr marL="3135020" indent="0">
              <a:buNone/>
              <a:defRPr sz="8200"/>
            </a:lvl3pPr>
            <a:lvl4pPr marL="4702531" indent="0">
              <a:buNone/>
              <a:defRPr sz="6900"/>
            </a:lvl4pPr>
            <a:lvl5pPr marL="6270041" indent="0">
              <a:buNone/>
              <a:defRPr sz="6900"/>
            </a:lvl5pPr>
            <a:lvl6pPr marL="7837551" indent="0">
              <a:buNone/>
              <a:defRPr sz="6900"/>
            </a:lvl6pPr>
            <a:lvl7pPr marL="9405061" indent="0">
              <a:buNone/>
              <a:defRPr sz="6900"/>
            </a:lvl7pPr>
            <a:lvl8pPr marL="10972571" indent="0">
              <a:buNone/>
              <a:defRPr sz="6900"/>
            </a:lvl8pPr>
            <a:lvl9pPr marL="12540082" indent="0">
              <a:buNone/>
              <a:defRPr sz="6900"/>
            </a:lvl9pPr>
          </a:lstStyle>
          <a:p>
            <a:endParaRPr lang="en-US"/>
          </a:p>
        </p:txBody>
      </p:sp>
      <p:sp>
        <p:nvSpPr>
          <p:cNvPr id="4" name="Text Placeholder 3"/>
          <p:cNvSpPr>
            <a:spLocks noGrp="1"/>
          </p:cNvSpPr>
          <p:nvPr>
            <p:ph type="body" sz="half" idx="2"/>
          </p:nvPr>
        </p:nvSpPr>
        <p:spPr>
          <a:xfrm>
            <a:off x="4301491" y="25763222"/>
            <a:ext cx="13167360" cy="3863338"/>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01E114C-7CCB-514E-96B4-E197CE02CE47}" type="datetime1">
              <a:rPr lang="en-US" smtClean="0"/>
              <a:pPr/>
              <a:t>4/19/10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8EA470-A567-F14B-8C0C-711705DC12F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1318262"/>
            <a:ext cx="19751040" cy="5486400"/>
          </a:xfrm>
          <a:prstGeom prst="rect">
            <a:avLst/>
          </a:prstGeom>
        </p:spPr>
        <p:txBody>
          <a:bodyPr vert="horz" lIns="313502" tIns="156751" rIns="313502" bIns="1567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097280" y="7680963"/>
            <a:ext cx="19751040" cy="21724622"/>
          </a:xfrm>
          <a:prstGeom prst="rect">
            <a:avLst/>
          </a:prstGeom>
        </p:spPr>
        <p:txBody>
          <a:bodyPr vert="horz" lIns="313502" tIns="156751" rIns="313502" bIns="1567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097280" y="30510482"/>
            <a:ext cx="5120640" cy="1752600"/>
          </a:xfrm>
          <a:prstGeom prst="rect">
            <a:avLst/>
          </a:prstGeom>
        </p:spPr>
        <p:txBody>
          <a:bodyPr vert="horz" lIns="313502" tIns="156751" rIns="313502" bIns="156751" rtlCol="0" anchor="ctr"/>
          <a:lstStyle>
            <a:lvl1pPr algn="l">
              <a:defRPr sz="4100">
                <a:solidFill>
                  <a:schemeClr val="tx1">
                    <a:tint val="75000"/>
                  </a:schemeClr>
                </a:solidFill>
              </a:defRPr>
            </a:lvl1pPr>
          </a:lstStyle>
          <a:p>
            <a:fld id="{A4B65088-34CB-6C40-894F-FDF366D20E96}" type="datetime1">
              <a:rPr lang="en-US" smtClean="0"/>
              <a:pPr/>
              <a:t>4/19/10</a:t>
            </a:fld>
            <a:endParaRPr lang="en-US"/>
          </a:p>
        </p:txBody>
      </p:sp>
      <p:sp>
        <p:nvSpPr>
          <p:cNvPr id="5" name="Footer Placeholder 4"/>
          <p:cNvSpPr>
            <a:spLocks noGrp="1"/>
          </p:cNvSpPr>
          <p:nvPr>
            <p:ph type="ftr" sz="quarter" idx="3"/>
          </p:nvPr>
        </p:nvSpPr>
        <p:spPr>
          <a:xfrm>
            <a:off x="7498080" y="30510482"/>
            <a:ext cx="6949440" cy="1752600"/>
          </a:xfrm>
          <a:prstGeom prst="rect">
            <a:avLst/>
          </a:prstGeom>
        </p:spPr>
        <p:txBody>
          <a:bodyPr vert="horz" lIns="313502" tIns="156751" rIns="313502" bIns="156751" rtlCol="0" anchor="ctr"/>
          <a:lstStyle>
            <a:lvl1pPr algn="ctr">
              <a:defRPr sz="41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727680" y="30510482"/>
            <a:ext cx="5120640" cy="1752600"/>
          </a:xfrm>
          <a:prstGeom prst="rect">
            <a:avLst/>
          </a:prstGeom>
        </p:spPr>
        <p:txBody>
          <a:bodyPr vert="horz" lIns="313502" tIns="156751" rIns="313502" bIns="156751" rtlCol="0" anchor="ctr"/>
          <a:lstStyle>
            <a:lvl1pPr algn="r">
              <a:defRPr sz="4100">
                <a:solidFill>
                  <a:schemeClr val="tx1">
                    <a:tint val="75000"/>
                  </a:schemeClr>
                </a:solidFill>
              </a:defRPr>
            </a:lvl1pPr>
          </a:lstStyle>
          <a:p>
            <a:fld id="{B18EA470-A567-F14B-8C0C-711705DC12F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1567510" rtl="0" eaLnBrk="1" latinLnBrk="0" hangingPunct="1">
        <a:spcBef>
          <a:spcPct val="0"/>
        </a:spcBef>
        <a:buNone/>
        <a:defRPr sz="15100" kern="1200">
          <a:solidFill>
            <a:schemeClr val="tx1"/>
          </a:solidFill>
          <a:latin typeface="+mj-lt"/>
          <a:ea typeface="+mj-ea"/>
          <a:cs typeface="+mj-cs"/>
        </a:defRPr>
      </a:lvl1pPr>
    </p:titleStyle>
    <p:bodyStyle>
      <a:lvl1pPr marL="1175633" indent="-1175633" algn="l" defTabSz="1567510" rtl="0" eaLnBrk="1" latinLnBrk="0" hangingPunct="1">
        <a:spcBef>
          <a:spcPct val="20000"/>
        </a:spcBef>
        <a:buFont typeface="Arial"/>
        <a:buChar char="•"/>
        <a:defRPr sz="11000" kern="1200">
          <a:solidFill>
            <a:schemeClr val="tx1"/>
          </a:solidFill>
          <a:latin typeface="+mn-lt"/>
          <a:ea typeface="+mn-ea"/>
          <a:cs typeface="+mn-cs"/>
        </a:defRPr>
      </a:lvl1pPr>
      <a:lvl2pPr marL="2547204" indent="-979694" algn="l" defTabSz="1567510" rtl="0" eaLnBrk="1" latinLnBrk="0" hangingPunct="1">
        <a:spcBef>
          <a:spcPct val="20000"/>
        </a:spcBef>
        <a:buFont typeface="Arial"/>
        <a:buChar char="–"/>
        <a:defRPr sz="9600" kern="1200">
          <a:solidFill>
            <a:schemeClr val="tx1"/>
          </a:solidFill>
          <a:latin typeface="+mn-lt"/>
          <a:ea typeface="+mn-ea"/>
          <a:cs typeface="+mn-cs"/>
        </a:defRPr>
      </a:lvl2pPr>
      <a:lvl3pPr marL="3918776" indent="-783755" algn="l" defTabSz="1567510" rtl="0" eaLnBrk="1" latinLnBrk="0" hangingPunct="1">
        <a:spcBef>
          <a:spcPct val="20000"/>
        </a:spcBef>
        <a:buFont typeface="Arial"/>
        <a:buChar char="•"/>
        <a:defRPr sz="8200" kern="1200">
          <a:solidFill>
            <a:schemeClr val="tx1"/>
          </a:solidFill>
          <a:latin typeface="+mn-lt"/>
          <a:ea typeface="+mn-ea"/>
          <a:cs typeface="+mn-cs"/>
        </a:defRPr>
      </a:lvl3pPr>
      <a:lvl4pPr marL="5486286" indent="-783755" algn="l" defTabSz="1567510" rtl="0" eaLnBrk="1" latinLnBrk="0" hangingPunct="1">
        <a:spcBef>
          <a:spcPct val="20000"/>
        </a:spcBef>
        <a:buFont typeface="Arial"/>
        <a:buChar char="–"/>
        <a:defRPr sz="6900" kern="1200">
          <a:solidFill>
            <a:schemeClr val="tx1"/>
          </a:solidFill>
          <a:latin typeface="+mn-lt"/>
          <a:ea typeface="+mn-ea"/>
          <a:cs typeface="+mn-cs"/>
        </a:defRPr>
      </a:lvl4pPr>
      <a:lvl5pPr marL="7053796" indent="-783755" algn="l" defTabSz="1567510" rtl="0" eaLnBrk="1" latinLnBrk="0" hangingPunct="1">
        <a:spcBef>
          <a:spcPct val="20000"/>
        </a:spcBef>
        <a:buFont typeface="Arial"/>
        <a:buChar char="»"/>
        <a:defRPr sz="6900" kern="1200">
          <a:solidFill>
            <a:schemeClr val="tx1"/>
          </a:solidFill>
          <a:latin typeface="+mn-lt"/>
          <a:ea typeface="+mn-ea"/>
          <a:cs typeface="+mn-cs"/>
        </a:defRPr>
      </a:lvl5pPr>
      <a:lvl6pPr marL="8621306" indent="-783755" algn="l" defTabSz="1567510" rtl="0" eaLnBrk="1" latinLnBrk="0" hangingPunct="1">
        <a:spcBef>
          <a:spcPct val="20000"/>
        </a:spcBef>
        <a:buFont typeface="Arial"/>
        <a:buChar char="•"/>
        <a:defRPr sz="6900" kern="1200">
          <a:solidFill>
            <a:schemeClr val="tx1"/>
          </a:solidFill>
          <a:latin typeface="+mn-lt"/>
          <a:ea typeface="+mn-ea"/>
          <a:cs typeface="+mn-cs"/>
        </a:defRPr>
      </a:lvl6pPr>
      <a:lvl7pPr marL="10188816" indent="-783755" algn="l" defTabSz="1567510" rtl="0" eaLnBrk="1" latinLnBrk="0" hangingPunct="1">
        <a:spcBef>
          <a:spcPct val="20000"/>
        </a:spcBef>
        <a:buFont typeface="Arial"/>
        <a:buChar char="•"/>
        <a:defRPr sz="6900" kern="1200">
          <a:solidFill>
            <a:schemeClr val="tx1"/>
          </a:solidFill>
          <a:latin typeface="+mn-lt"/>
          <a:ea typeface="+mn-ea"/>
          <a:cs typeface="+mn-cs"/>
        </a:defRPr>
      </a:lvl7pPr>
      <a:lvl8pPr marL="11756327" indent="-783755" algn="l" defTabSz="1567510" rtl="0" eaLnBrk="1" latinLnBrk="0" hangingPunct="1">
        <a:spcBef>
          <a:spcPct val="20000"/>
        </a:spcBef>
        <a:buFont typeface="Arial"/>
        <a:buChar char="•"/>
        <a:defRPr sz="6900" kern="1200">
          <a:solidFill>
            <a:schemeClr val="tx1"/>
          </a:solidFill>
          <a:latin typeface="+mn-lt"/>
          <a:ea typeface="+mn-ea"/>
          <a:cs typeface="+mn-cs"/>
        </a:defRPr>
      </a:lvl8pPr>
      <a:lvl9pPr marL="13323837" indent="-783755" algn="l" defTabSz="1567510" rtl="0" eaLnBrk="1" latinLnBrk="0" hangingPunct="1">
        <a:spcBef>
          <a:spcPct val="20000"/>
        </a:spcBef>
        <a:buFont typeface="Arial"/>
        <a:buChar char="•"/>
        <a:defRPr sz="6900" kern="1200">
          <a:solidFill>
            <a:schemeClr val="tx1"/>
          </a:solidFill>
          <a:latin typeface="+mn-lt"/>
          <a:ea typeface="+mn-ea"/>
          <a:cs typeface="+mn-cs"/>
        </a:defRPr>
      </a:lvl9pPr>
    </p:bodyStyle>
    <p:otherStyle>
      <a:defPPr>
        <a:defRPr lang="en-US"/>
      </a:defPPr>
      <a:lvl1pPr marL="0" algn="l" defTabSz="1567510" rtl="0" eaLnBrk="1" latinLnBrk="0" hangingPunct="1">
        <a:defRPr sz="6200" kern="1200">
          <a:solidFill>
            <a:schemeClr val="tx1"/>
          </a:solidFill>
          <a:latin typeface="+mn-lt"/>
          <a:ea typeface="+mn-ea"/>
          <a:cs typeface="+mn-cs"/>
        </a:defRPr>
      </a:lvl1pPr>
      <a:lvl2pPr marL="1567510" algn="l" defTabSz="1567510" rtl="0" eaLnBrk="1" latinLnBrk="0" hangingPunct="1">
        <a:defRPr sz="6200" kern="1200">
          <a:solidFill>
            <a:schemeClr val="tx1"/>
          </a:solidFill>
          <a:latin typeface="+mn-lt"/>
          <a:ea typeface="+mn-ea"/>
          <a:cs typeface="+mn-cs"/>
        </a:defRPr>
      </a:lvl2pPr>
      <a:lvl3pPr marL="3135020" algn="l" defTabSz="1567510" rtl="0" eaLnBrk="1" latinLnBrk="0" hangingPunct="1">
        <a:defRPr sz="6200" kern="1200">
          <a:solidFill>
            <a:schemeClr val="tx1"/>
          </a:solidFill>
          <a:latin typeface="+mn-lt"/>
          <a:ea typeface="+mn-ea"/>
          <a:cs typeface="+mn-cs"/>
        </a:defRPr>
      </a:lvl3pPr>
      <a:lvl4pPr marL="4702531" algn="l" defTabSz="1567510" rtl="0" eaLnBrk="1" latinLnBrk="0" hangingPunct="1">
        <a:defRPr sz="6200" kern="1200">
          <a:solidFill>
            <a:schemeClr val="tx1"/>
          </a:solidFill>
          <a:latin typeface="+mn-lt"/>
          <a:ea typeface="+mn-ea"/>
          <a:cs typeface="+mn-cs"/>
        </a:defRPr>
      </a:lvl4pPr>
      <a:lvl5pPr marL="6270041" algn="l" defTabSz="1567510" rtl="0" eaLnBrk="1" latinLnBrk="0" hangingPunct="1">
        <a:defRPr sz="6200" kern="1200">
          <a:solidFill>
            <a:schemeClr val="tx1"/>
          </a:solidFill>
          <a:latin typeface="+mn-lt"/>
          <a:ea typeface="+mn-ea"/>
          <a:cs typeface="+mn-cs"/>
        </a:defRPr>
      </a:lvl5pPr>
      <a:lvl6pPr marL="7837551" algn="l" defTabSz="1567510" rtl="0" eaLnBrk="1" latinLnBrk="0" hangingPunct="1">
        <a:defRPr sz="6200" kern="1200">
          <a:solidFill>
            <a:schemeClr val="tx1"/>
          </a:solidFill>
          <a:latin typeface="+mn-lt"/>
          <a:ea typeface="+mn-ea"/>
          <a:cs typeface="+mn-cs"/>
        </a:defRPr>
      </a:lvl6pPr>
      <a:lvl7pPr marL="9405061" algn="l" defTabSz="1567510" rtl="0" eaLnBrk="1" latinLnBrk="0" hangingPunct="1">
        <a:defRPr sz="6200" kern="1200">
          <a:solidFill>
            <a:schemeClr val="tx1"/>
          </a:solidFill>
          <a:latin typeface="+mn-lt"/>
          <a:ea typeface="+mn-ea"/>
          <a:cs typeface="+mn-cs"/>
        </a:defRPr>
      </a:lvl7pPr>
      <a:lvl8pPr marL="10972571" algn="l" defTabSz="1567510" rtl="0" eaLnBrk="1" latinLnBrk="0" hangingPunct="1">
        <a:defRPr sz="6200" kern="1200">
          <a:solidFill>
            <a:schemeClr val="tx1"/>
          </a:solidFill>
          <a:latin typeface="+mn-lt"/>
          <a:ea typeface="+mn-ea"/>
          <a:cs typeface="+mn-cs"/>
        </a:defRPr>
      </a:lvl8pPr>
      <a:lvl9pPr marL="12540082" algn="l" defTabSz="1567510" rtl="0" eaLnBrk="1" latinLnBrk="0" hangingPunct="1">
        <a:defRPr sz="6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image" Target="../media/image3.tiff"/><Relationship Id="rId6" Type="http://schemas.openxmlformats.org/officeDocument/2006/relationships/image" Target="../media/image4.tiff"/><Relationship Id="rId7" Type="http://schemas.openxmlformats.org/officeDocument/2006/relationships/image" Target="../media/image5.tiff"/><Relationship Id="rId8" Type="http://schemas.openxmlformats.org/officeDocument/2006/relationships/image" Target="../media/image6.tiff"/><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4" name="Rectangle 23"/>
          <p:cNvSpPr/>
          <p:nvPr/>
        </p:nvSpPr>
        <p:spPr>
          <a:xfrm>
            <a:off x="457200" y="457199"/>
            <a:ext cx="21031200" cy="32004000"/>
          </a:xfrm>
          <a:prstGeom prst="rect">
            <a:avLst/>
          </a:prstGeom>
          <a:noFill/>
          <a:ln w="76200" cap="flat" cmpd="sng" algn="ctr">
            <a:solidFill>
              <a:srgbClr val="008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descr="dfj4m2q2_22dtn5j6d4_b.png"/>
          <p:cNvPicPr>
            <a:picLocks noChangeAspect="1"/>
          </p:cNvPicPr>
          <p:nvPr/>
        </p:nvPicPr>
        <p:blipFill>
          <a:blip r:embed="rId3"/>
          <a:stretch>
            <a:fillRect/>
          </a:stretch>
        </p:blipFill>
        <p:spPr>
          <a:xfrm>
            <a:off x="2780176" y="914400"/>
            <a:ext cx="2032226" cy="2032226"/>
          </a:xfrm>
          <a:prstGeom prst="rect">
            <a:avLst/>
          </a:prstGeom>
        </p:spPr>
      </p:pic>
      <p:sp>
        <p:nvSpPr>
          <p:cNvPr id="10" name="TextBox 9"/>
          <p:cNvSpPr txBox="1"/>
          <p:nvPr/>
        </p:nvSpPr>
        <p:spPr>
          <a:xfrm>
            <a:off x="4812402" y="914400"/>
            <a:ext cx="14353021" cy="2000548"/>
          </a:xfrm>
          <a:prstGeom prst="rect">
            <a:avLst/>
          </a:prstGeom>
          <a:noFill/>
        </p:spPr>
        <p:txBody>
          <a:bodyPr wrap="none" rtlCol="0">
            <a:spAutoFit/>
          </a:bodyPr>
          <a:lstStyle/>
          <a:p>
            <a:r>
              <a:rPr lang="en-US" dirty="0" smtClean="0">
                <a:solidFill>
                  <a:srgbClr val="008000"/>
                </a:solidFill>
              </a:rPr>
              <a:t>CILogon: </a:t>
            </a:r>
            <a:br>
              <a:rPr lang="en-US" dirty="0" smtClean="0">
                <a:solidFill>
                  <a:srgbClr val="008000"/>
                </a:solidFill>
              </a:rPr>
            </a:br>
            <a:r>
              <a:rPr lang="en-US" dirty="0" smtClean="0">
                <a:solidFill>
                  <a:srgbClr val="008000"/>
                </a:solidFill>
              </a:rPr>
              <a:t>Federated Logon to NSF Cyberinfrastructure</a:t>
            </a:r>
            <a:endParaRPr lang="en-US" dirty="0">
              <a:solidFill>
                <a:srgbClr val="008000"/>
              </a:solidFill>
            </a:endParaRPr>
          </a:p>
        </p:txBody>
      </p:sp>
      <p:pic>
        <p:nvPicPr>
          <p:cNvPr id="13" name="Picture 12" descr="cilogon-service.jpg"/>
          <p:cNvPicPr>
            <a:picLocks noChangeAspect="1"/>
          </p:cNvPicPr>
          <p:nvPr/>
        </p:nvPicPr>
        <p:blipFill>
          <a:blip r:embed="rId4"/>
          <a:stretch>
            <a:fillRect/>
          </a:stretch>
        </p:blipFill>
        <p:spPr>
          <a:xfrm>
            <a:off x="13106400" y="6132918"/>
            <a:ext cx="7061200" cy="8483600"/>
          </a:xfrm>
          <a:prstGeom prst="rect">
            <a:avLst/>
          </a:prstGeom>
        </p:spPr>
      </p:pic>
      <p:sp>
        <p:nvSpPr>
          <p:cNvPr id="15" name="TextBox 14"/>
          <p:cNvSpPr txBox="1"/>
          <p:nvPr/>
        </p:nvSpPr>
        <p:spPr>
          <a:xfrm>
            <a:off x="1390088" y="31089600"/>
            <a:ext cx="19165424" cy="830997"/>
          </a:xfrm>
          <a:prstGeom prst="rect">
            <a:avLst/>
          </a:prstGeom>
          <a:noFill/>
        </p:spPr>
        <p:txBody>
          <a:bodyPr wrap="square" rtlCol="0">
            <a:spAutoFit/>
          </a:bodyPr>
          <a:lstStyle/>
          <a:p>
            <a:r>
              <a:rPr lang="en-US" sz="2400" dirty="0"/>
              <a:t>This material is based upon work supported by the National Science Foundation under</a:t>
            </a:r>
            <a:r>
              <a:rPr lang="en-US" sz="2400" dirty="0" smtClean="0"/>
              <a:t> grant number 0943633</a:t>
            </a:r>
            <a:r>
              <a:rPr lang="en-US" sz="2400" dirty="0"/>
              <a:t>. Any opinions, findings, and conclusions or recommendations expressed in this material are those of the </a:t>
            </a:r>
            <a:r>
              <a:rPr lang="en-US" sz="2400" dirty="0" err="1"/>
              <a:t>author(s</a:t>
            </a:r>
            <a:r>
              <a:rPr lang="en-US" sz="2400" dirty="0"/>
              <a:t>) and do not necessarily reflect the views of the National Science Foundation.</a:t>
            </a:r>
          </a:p>
        </p:txBody>
      </p:sp>
      <p:pic>
        <p:nvPicPr>
          <p:cNvPr id="11" name="Picture 10" descr="cilogon.tiff"/>
          <p:cNvPicPr>
            <a:picLocks noChangeAspect="1"/>
          </p:cNvPicPr>
          <p:nvPr/>
        </p:nvPicPr>
        <p:blipFill>
          <a:blip r:embed="rId5"/>
          <a:stretch>
            <a:fillRect/>
          </a:stretch>
        </p:blipFill>
        <p:spPr>
          <a:xfrm>
            <a:off x="3422650" y="16459200"/>
            <a:ext cx="15100300" cy="10883900"/>
          </a:xfrm>
          <a:prstGeom prst="rect">
            <a:avLst/>
          </a:prstGeom>
        </p:spPr>
      </p:pic>
      <p:sp>
        <p:nvSpPr>
          <p:cNvPr id="17" name="TextBox 16"/>
          <p:cNvSpPr txBox="1"/>
          <p:nvPr/>
        </p:nvSpPr>
        <p:spPr>
          <a:xfrm>
            <a:off x="7861030" y="3657600"/>
            <a:ext cx="6223541" cy="1046440"/>
          </a:xfrm>
          <a:prstGeom prst="rect">
            <a:avLst/>
          </a:prstGeom>
          <a:noFill/>
          <a:ln>
            <a:noFill/>
          </a:ln>
        </p:spPr>
        <p:txBody>
          <a:bodyPr wrap="none" rtlCol="0">
            <a:spAutoFit/>
          </a:bodyPr>
          <a:lstStyle/>
          <a:p>
            <a:r>
              <a:rPr lang="en-US" dirty="0" smtClean="0">
                <a:solidFill>
                  <a:srgbClr val="008000"/>
                </a:solidFill>
              </a:rPr>
              <a:t>https://</a:t>
            </a:r>
            <a:r>
              <a:rPr lang="en-US" dirty="0" err="1" smtClean="0">
                <a:solidFill>
                  <a:srgbClr val="008000"/>
                </a:solidFill>
              </a:rPr>
              <a:t>cilogon.org</a:t>
            </a:r>
            <a:endParaRPr lang="en-US" dirty="0">
              <a:solidFill>
                <a:srgbClr val="008000"/>
              </a:solidFill>
            </a:endParaRPr>
          </a:p>
        </p:txBody>
      </p:sp>
      <p:sp>
        <p:nvSpPr>
          <p:cNvPr id="18" name="TextBox 17"/>
          <p:cNvSpPr txBox="1"/>
          <p:nvPr/>
        </p:nvSpPr>
        <p:spPr>
          <a:xfrm>
            <a:off x="2286000" y="5652817"/>
            <a:ext cx="8686800" cy="9694960"/>
          </a:xfrm>
          <a:prstGeom prst="rect">
            <a:avLst/>
          </a:prstGeom>
          <a:noFill/>
          <a:ln w="38100" cap="flat" cmpd="sng" algn="ctr">
            <a:solidFill>
              <a:schemeClr val="tx1"/>
            </a:solidFill>
            <a:prstDash val="solid"/>
            <a:round/>
            <a:headEnd type="none" w="med" len="med"/>
            <a:tailEnd type="none" w="med" len="med"/>
          </a:ln>
        </p:spPr>
        <p:txBody>
          <a:bodyPr wrap="square" rtlCol="0" anchor="ctr">
            <a:spAutoFit/>
          </a:bodyPr>
          <a:lstStyle/>
          <a:p>
            <a:r>
              <a:rPr lang="en-US" sz="2400" dirty="0" smtClean="0"/>
              <a:t>The CILogon Project is deploying the open source, standards-based CILogon Service to provide the NSF research community with credentials for secure access to </a:t>
            </a:r>
            <a:r>
              <a:rPr lang="en-US" sz="2400" dirty="0" err="1" smtClean="0"/>
              <a:t>cyberinfrastructure</a:t>
            </a:r>
            <a:r>
              <a:rPr lang="en-US" sz="2400" dirty="0" smtClean="0"/>
              <a:t> (CI). The service</a:t>
            </a:r>
            <a:r>
              <a:rPr lang="en-US" sz="2400" dirty="0" smtClean="0"/>
              <a:t> bridges </a:t>
            </a:r>
            <a:r>
              <a:rPr lang="en-US" sz="2400" dirty="0" smtClean="0"/>
              <a:t>the identity credentials generated by the nation’s universities, through the InCommon Federation, to credentials that</a:t>
            </a:r>
            <a:r>
              <a:rPr lang="en-US" sz="2400" dirty="0" smtClean="0"/>
              <a:t> satisfy </a:t>
            </a:r>
            <a:r>
              <a:rPr lang="en-US" sz="2400" dirty="0" smtClean="0"/>
              <a:t>the authentication and authorization needs of NSF’s CI projects.</a:t>
            </a:r>
          </a:p>
          <a:p>
            <a:endParaRPr lang="en-US" sz="2400" dirty="0" smtClean="0"/>
          </a:p>
          <a:p>
            <a:r>
              <a:rPr lang="en-US" sz="2400" dirty="0" smtClean="0"/>
              <a:t>The primary technical challenge we face is the technology difference between InCommon, which is based on the Security Assertion Markup Language (SAML) as implemented by the Internet2 Shibboleth software, and NSF’s </a:t>
            </a:r>
            <a:r>
              <a:rPr lang="en-US" sz="2400" dirty="0" err="1" smtClean="0"/>
              <a:t>cyberinfrastructure</a:t>
            </a:r>
            <a:r>
              <a:rPr lang="en-US" sz="2400" dirty="0" smtClean="0"/>
              <a:t>, which is based on public key infrastructures (</a:t>
            </a:r>
            <a:r>
              <a:rPr lang="en-US" sz="2400" dirty="0" err="1" smtClean="0"/>
              <a:t>PKIs</a:t>
            </a:r>
            <a:r>
              <a:rPr lang="en-US" sz="2400" dirty="0" smtClean="0"/>
              <a:t>) that emerged from computational grids. The CILogon Service will address this challenge by operating an online Certification Authority (CA) to issue certificates </a:t>
            </a:r>
            <a:r>
              <a:rPr lang="en-US" sz="2400" dirty="0" smtClean="0"/>
              <a:t>on demand </a:t>
            </a:r>
            <a:r>
              <a:rPr lang="en-US" sz="2400" dirty="0" smtClean="0"/>
              <a:t>based on an InCommon login.</a:t>
            </a:r>
          </a:p>
          <a:p>
            <a:endParaRPr lang="en-US" sz="2400" dirty="0" smtClean="0"/>
          </a:p>
          <a:p>
            <a:r>
              <a:rPr lang="en-US" sz="2400" dirty="0" smtClean="0"/>
              <a:t>This effort is a follow-on to </a:t>
            </a:r>
            <a:r>
              <a:rPr lang="en-US" sz="2400" dirty="0" err="1" smtClean="0"/>
              <a:t>TeraGrid’s</a:t>
            </a:r>
            <a:r>
              <a:rPr lang="en-US" sz="2400" dirty="0" smtClean="0"/>
              <a:t> federated logon service (https://</a:t>
            </a:r>
            <a:r>
              <a:rPr lang="en-US" sz="2400" dirty="0" err="1" smtClean="0"/>
              <a:t>go.teragrid.org</a:t>
            </a:r>
            <a:r>
              <a:rPr lang="en-US" sz="2400" dirty="0" smtClean="0"/>
              <a:t>), deployed in September 2009, which allows TeraGrid researchers to access TeraGrid resources using their campus login, by bridging from InCommon Federation (SAML) to International Grid Trust Federation (PKI) credentials. The CILogon Service will extend this capability beyond TeraGrid to serve all InCommon member researchers. It is scheduled to</a:t>
            </a:r>
            <a:r>
              <a:rPr lang="en-US" sz="2400" dirty="0" smtClean="0"/>
              <a:t> officially begin </a:t>
            </a:r>
            <a:r>
              <a:rPr lang="en-US" sz="2400" dirty="0" smtClean="0"/>
              <a:t>operation in September </a:t>
            </a:r>
            <a:r>
              <a:rPr lang="en-US" sz="2400" dirty="0" smtClean="0"/>
              <a:t>2010, </a:t>
            </a:r>
            <a:r>
              <a:rPr lang="en-US" sz="2400" dirty="0" smtClean="0"/>
              <a:t>after a testing period starting in April.</a:t>
            </a:r>
            <a:endParaRPr lang="en-US" sz="2400" dirty="0"/>
          </a:p>
        </p:txBody>
      </p:sp>
      <p:grpSp>
        <p:nvGrpSpPr>
          <p:cNvPr id="25" name="Group 24"/>
          <p:cNvGrpSpPr/>
          <p:nvPr/>
        </p:nvGrpSpPr>
        <p:grpSpPr>
          <a:xfrm>
            <a:off x="1390088" y="28803600"/>
            <a:ext cx="19165424" cy="2121408"/>
            <a:chOff x="1390088" y="29188573"/>
            <a:chExt cx="19165424" cy="2121408"/>
          </a:xfrm>
        </p:grpSpPr>
        <p:pic>
          <p:nvPicPr>
            <p:cNvPr id="14" name="Picture 13" descr="nsf1.tif"/>
            <p:cNvPicPr>
              <a:picLocks noChangeAspect="1"/>
            </p:cNvPicPr>
            <p:nvPr/>
          </p:nvPicPr>
          <p:blipFill>
            <a:blip r:embed="rId6"/>
            <a:stretch>
              <a:fillRect/>
            </a:stretch>
          </p:blipFill>
          <p:spPr>
            <a:xfrm>
              <a:off x="1390088" y="29188573"/>
              <a:ext cx="2109216" cy="2121408"/>
            </a:xfrm>
            <a:prstGeom prst="rect">
              <a:avLst/>
            </a:prstGeom>
          </p:spPr>
        </p:pic>
        <p:pic>
          <p:nvPicPr>
            <p:cNvPr id="16" name="Picture 15" descr="ncsa_vertical.tif"/>
            <p:cNvPicPr>
              <a:picLocks noChangeAspect="1"/>
            </p:cNvPicPr>
            <p:nvPr/>
          </p:nvPicPr>
          <p:blipFill>
            <a:blip r:embed="rId7"/>
            <a:stretch>
              <a:fillRect/>
            </a:stretch>
          </p:blipFill>
          <p:spPr>
            <a:xfrm>
              <a:off x="17787166" y="29313160"/>
              <a:ext cx="2768346" cy="1872234"/>
            </a:xfrm>
            <a:prstGeom prst="rect">
              <a:avLst/>
            </a:prstGeom>
          </p:spPr>
        </p:pic>
        <p:pic>
          <p:nvPicPr>
            <p:cNvPr id="22" name="Picture 21" descr="uclogo_horz_bold.tif"/>
            <p:cNvPicPr>
              <a:picLocks noChangeAspect="1"/>
            </p:cNvPicPr>
            <p:nvPr/>
          </p:nvPicPr>
          <p:blipFill>
            <a:blip r:embed="rId8"/>
            <a:stretch>
              <a:fillRect/>
            </a:stretch>
          </p:blipFill>
          <p:spPr>
            <a:xfrm>
              <a:off x="5626608" y="29371453"/>
              <a:ext cx="10692384" cy="1755648"/>
            </a:xfrm>
            <a:prstGeom prst="rect">
              <a:avLst/>
            </a:prstGeom>
          </p:spPr>
        </p:pic>
      </p:gr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Venture">
      <a:dk1>
        <a:sysClr val="windowText" lastClr="000000"/>
      </a:dk1>
      <a:lt1>
        <a:sysClr val="window" lastClr="FFFFFF"/>
      </a:lt1>
      <a:dk2>
        <a:srgbClr val="738450"/>
      </a:dk2>
      <a:lt2>
        <a:srgbClr val="E8E9D1"/>
      </a:lt2>
      <a:accent1>
        <a:srgbClr val="9EB060"/>
      </a:accent1>
      <a:accent2>
        <a:srgbClr val="D09A08"/>
      </a:accent2>
      <a:accent3>
        <a:srgbClr val="F2EC86"/>
      </a:accent3>
      <a:accent4>
        <a:srgbClr val="824F1C"/>
      </a:accent4>
      <a:accent5>
        <a:srgbClr val="511818"/>
      </a:accent5>
      <a:accent6>
        <a:srgbClr val="553876"/>
      </a:accent6>
      <a:hlink>
        <a:srgbClr val="929547"/>
      </a:hlink>
      <a:folHlink>
        <a:srgbClr val="56633C"/>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245</TotalTime>
  <Words>297</Words>
  <Application>Microsoft Macintosh PowerPoint</Application>
  <PresentationFormat>Custom</PresentationFormat>
  <Paragraphs>8</Paragraphs>
  <Slides>1</Slides>
  <Notes>1</Notes>
  <HiddenSlides>0</HiddenSlides>
  <MMClips>0</MMClips>
  <ScaleCrop>false</ScaleCrop>
  <HeadingPairs>
    <vt:vector size="4" baseType="variant">
      <vt:variant>
        <vt:lpstr>Design Template</vt:lpstr>
      </vt:variant>
      <vt:variant>
        <vt:i4>1</vt:i4>
      </vt:variant>
      <vt:variant>
        <vt:lpstr>Slide Titles</vt:lpstr>
      </vt:variant>
      <vt:variant>
        <vt:i4>1</vt:i4>
      </vt:variant>
    </vt:vector>
  </HeadingPairs>
  <TitlesOfParts>
    <vt:vector size="2" baseType="lpstr">
      <vt:lpstr>Office Theme</vt:lpstr>
      <vt:lpstr>Slide 1</vt:lpstr>
    </vt:vector>
  </TitlesOfParts>
  <Company>University of Illinois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Jim Basney</dc:creator>
  <cp:lastModifiedBy>Jim Basney</cp:lastModifiedBy>
  <cp:revision>7</cp:revision>
  <dcterms:created xsi:type="dcterms:W3CDTF">2010-04-19T14:23:06Z</dcterms:created>
  <dcterms:modified xsi:type="dcterms:W3CDTF">2010-04-19T14:50:22Z</dcterms:modified>
</cp:coreProperties>
</file>

<file path=docProps/thumbnail.jpeg>
</file>